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1.png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hyperlink" Target="https://www.youtube.com/watch?v=gNwD8oCRN2M" TargetMode="Externa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2564" y="1449977"/>
            <a:ext cx="7606069" cy="811248"/>
          </a:xfrm>
        </p:spPr>
        <p:txBody>
          <a:bodyPr/>
          <a:lstStyle/>
          <a:p>
            <a:pPr algn="l"/>
            <a:r>
              <a:rPr lang="it-IT" sz="3600" dirty="0"/>
              <a:t>I.C. PETRITOLI/Scuole dell’infanzia</a:t>
            </a:r>
            <a:br>
              <a:rPr lang="it-IT" sz="4400" dirty="0"/>
            </a:br>
            <a:r>
              <a:rPr lang="it-IT" sz="4400" dirty="0"/>
              <a:t>I BISCOTTI DI PRIMAVERA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2564" y="2953552"/>
            <a:ext cx="7766936" cy="3146801"/>
          </a:xfrm>
        </p:spPr>
        <p:txBody>
          <a:bodyPr>
            <a:normAutofit/>
          </a:bodyPr>
          <a:lstStyle/>
          <a:p>
            <a:pPr algn="ctr"/>
            <a:r>
              <a:rPr lang="it-IT" u="sng" dirty="0">
                <a:solidFill>
                  <a:schemeClr val="tx1"/>
                </a:solidFill>
              </a:rPr>
              <a:t>RICETTA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370 gr. di farina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100 gr. di zucchero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200 di burro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 uovo intero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1 pizzico di sale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vaniglia a piacere oppure scorza di limone grattugiata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farfallin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764" y="2478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07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Video ricetta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054" y="2306133"/>
            <a:ext cx="3881438" cy="2911078"/>
          </a:xfrm>
          <a:prstGeom prst="rect">
            <a:avLst/>
          </a:prstGeom>
          <a:ln w="5715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34" y="1820953"/>
            <a:ext cx="3881438" cy="3881438"/>
          </a:xfrm>
          <a:prstGeom prst="rect">
            <a:avLst/>
          </a:prstGeom>
          <a:ln w="5715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84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2459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Evviva la primavera </a:t>
            </a:r>
            <a:br>
              <a:rPr lang="it-IT" dirty="0"/>
            </a:br>
            <a:r>
              <a:rPr lang="it-IT" sz="2000" dirty="0">
                <a:solidFill>
                  <a:schemeClr val="tx1"/>
                </a:solidFill>
              </a:rPr>
              <a:t>Disegniamo e coloriamo le farfalle, proviamo a costruirle  con la carta</a:t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oppure mettiamo un po’ di colori a tempera nella piega di un foglio di carta schiacciamo e quando si apre il foglio la forma che ne otteniamo è simile ad una farfalla </a:t>
            </a:r>
            <a:endParaRPr lang="it-IT" dirty="0"/>
          </a:p>
        </p:txBody>
      </p:sp>
      <p:pic>
        <p:nvPicPr>
          <p:cNvPr id="4" name="Segnaposto contenuto 3" descr="Risultato immagini per farfalle da colorare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2" y="3396342"/>
            <a:ext cx="3202335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Risultato immagini per farfalle con la tempera nel foglio piegat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3813" r="2701" b="5472"/>
          <a:stretch/>
        </p:blipFill>
        <p:spPr bwMode="auto">
          <a:xfrm>
            <a:off x="5617027" y="2834640"/>
            <a:ext cx="3056709" cy="2142308"/>
          </a:xfrm>
          <a:prstGeom prst="rect">
            <a:avLst/>
          </a:prstGeom>
          <a:ln w="5715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778622" y="5586437"/>
            <a:ext cx="472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Presto torneremo a volare!!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https://www.youtube.com/watch?v=gNwD8oCRN2M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link della canzoncina </a:t>
            </a:r>
          </a:p>
        </p:txBody>
      </p:sp>
      <p:pic>
        <p:nvPicPr>
          <p:cNvPr id="9" name="farfallin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7334" y="2379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6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50</Words>
  <Application>Microsoft Office PowerPoint</Application>
  <PresentationFormat>Widescreen</PresentationFormat>
  <Paragraphs>14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Sfaccettatura</vt:lpstr>
      <vt:lpstr>I.C. PETRITOLI/Scuole dell’infanzia I BISCOTTI DI PRIMAVERA</vt:lpstr>
      <vt:lpstr>Video ricetta</vt:lpstr>
      <vt:lpstr>Evviva la primavera  Disegniamo e coloriamo le farfalle, proviamo a costruirle  con la carta oppure mettiamo un po’ di colori a tempera nella piega di un foglio di carta schiacciamo e quando si apre il foglio la forma che ne otteniamo è simile ad una farfalla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PETRITOLI I BISCOTTI DI PRIMAVERA</dc:title>
  <dc:creator>laura febi</dc:creator>
  <cp:lastModifiedBy>Utente sconosciuto</cp:lastModifiedBy>
  <cp:revision>14</cp:revision>
  <dcterms:created xsi:type="dcterms:W3CDTF">2020-03-23T08:52:43Z</dcterms:created>
  <dcterms:modified xsi:type="dcterms:W3CDTF">2020-03-23T15:26:22Z</dcterms:modified>
</cp:coreProperties>
</file>