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ShowLst>
    <p:custShow name="Presentazione personalizzata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6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2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6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6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5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5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7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5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4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1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8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1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888857-5013-490A-B748-8DD957633FC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3C8C-E88B-42AE-94F8-57B15795B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758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mvIPhRJuQ" TargetMode="External" /><Relationship Id="rId2" Type="http://schemas.openxmlformats.org/officeDocument/2006/relationships/hyperlink" Target="https://www.youtube.com/watch?v=_IK9uy6kuwM&amp;vl=it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jpeg" /><Relationship Id="rId4" Type="http://schemas.openxmlformats.org/officeDocument/2006/relationships/hyperlink" Target="https://www.youtube.com/watch?v=djf2j90sQmM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Scuola dell’infanzia </a:t>
            </a:r>
            <a:r>
              <a:rPr lang="it-IT" dirty="0" err="1"/>
              <a:t>i.c</a:t>
            </a:r>
            <a:r>
              <a:rPr lang="it-IT" dirty="0"/>
              <a:t> Petritoli</a:t>
            </a:r>
            <a:br>
              <a:rPr lang="it-IT" dirty="0"/>
            </a:br>
            <a:r>
              <a:rPr lang="it-IT" dirty="0"/>
              <a:t>bambini di 4 anni </a:t>
            </a:r>
          </a:p>
        </p:txBody>
      </p:sp>
      <p:pic>
        <p:nvPicPr>
          <p:cNvPr id="4" name="Segnaposto contenuto 3" descr="Risultato immagini per schede da colorare concetto su e giu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b="7198"/>
          <a:stretch/>
        </p:blipFill>
        <p:spPr bwMode="auto">
          <a:xfrm rot="5400000">
            <a:off x="3618413" y="522515"/>
            <a:ext cx="4611186" cy="7511144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0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8457" y="418011"/>
            <a:ext cx="6753498" cy="2325189"/>
          </a:xfrm>
        </p:spPr>
        <p:txBody>
          <a:bodyPr/>
          <a:lstStyle/>
          <a:p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                                     </a:t>
            </a: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  </a:t>
            </a: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I concetti                topologici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1161" y="2743200"/>
            <a:ext cx="8825658" cy="3474721"/>
          </a:xfrm>
        </p:spPr>
        <p:txBody>
          <a:bodyPr/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Dentro-fuori 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Sopra-sotto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Vicino-lontano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Davanti-dietro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Alto-basso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Aperto-chiuso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it-IT" dirty="0">
                <a:solidFill>
                  <a:schemeClr val="bg1"/>
                </a:solidFill>
              </a:rPr>
              <a:t>Grande-piccolo</a:t>
            </a:r>
          </a:p>
          <a:p>
            <a:pPr>
              <a:buClrTx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Risultato immagini per schede da colorare concetti topologic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6" t="56104" r="-527" b="590"/>
          <a:stretch/>
        </p:blipFill>
        <p:spPr bwMode="auto">
          <a:xfrm>
            <a:off x="7471955" y="3135086"/>
            <a:ext cx="2377439" cy="2259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06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8000">
                <a:solidFill>
                  <a:schemeClr val="accent1">
                    <a:lumMod val="60000"/>
                    <a:lumOff val="40000"/>
                  </a:schemeClr>
                </a:solidFill>
              </a:rPr>
              <a:t>Per i genitori:</a:t>
            </a:r>
            <a:endParaRPr lang="it-IT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L'acquisizione dei concetti topologici è fondamentale per l'apprendimento poiché permettono la comprensione delle relazioni che intercorrono tra l'uomo e l'ambiente vissuto.</a:t>
            </a:r>
            <a:br>
              <a:rPr lang="it-IT"/>
            </a:br>
            <a:r>
              <a:rPr lang="it-IT"/>
              <a:t>L'orientamento spaziale implica la consapevolezza:</a:t>
            </a:r>
            <a:br>
              <a:rPr lang="it-IT"/>
            </a:br>
            <a:r>
              <a:rPr lang="it-IT"/>
              <a:t>- della posizione che ognuno occupa nello spazio</a:t>
            </a:r>
            <a:br>
              <a:rPr lang="it-IT"/>
            </a:br>
            <a:r>
              <a:rPr lang="it-IT"/>
              <a:t>- dei cambiamenti propri e degli altri elementi nello spazio.</a:t>
            </a:r>
            <a:br>
              <a:rPr lang="it-IT"/>
            </a:br>
            <a:r>
              <a:rPr lang="it-IT"/>
              <a:t>Nel processo di scrittura e lettura i riferimenti spaziali sono necessari per :</a:t>
            </a:r>
            <a:br>
              <a:rPr lang="it-IT"/>
            </a:br>
            <a:r>
              <a:rPr lang="it-IT"/>
              <a:t>- collocare le lettere nella giusta direzione</a:t>
            </a:r>
            <a:br>
              <a:rPr lang="it-IT"/>
            </a:br>
            <a:r>
              <a:rPr lang="it-IT"/>
              <a:t>- leggere le lettere secondo la direzionalità sinistra-destra che è propria del nostro codice linguistico.</a:t>
            </a:r>
            <a:br>
              <a:rPr lang="it-IT"/>
            </a:br>
            <a:r>
              <a:rPr lang="it-IT"/>
              <a:t>Senza tali acquisizioni si ingenerano confusioni che inficiano l'apprendimento dell'alfabetizzazione.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1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6813"/>
          </a:xfrm>
        </p:spPr>
        <p:txBody>
          <a:bodyPr/>
          <a:lstStyle/>
          <a:p>
            <a:pPr algn="ctr"/>
            <a:r>
              <a:rPr lang="it-IT" dirty="0"/>
              <a:t>   La storia di Tina la Tartarughina</a:t>
            </a:r>
          </a:p>
        </p:txBody>
      </p:sp>
      <p:pic>
        <p:nvPicPr>
          <p:cNvPr id="1026" name="Picture 2" descr="https://2.bp.blogspot.com/-G7hDj27C-Gw/V3g9YWlvlyI/AAAAAAAABlA/RIdMULHZgBILpDlf11MVloCERTqcRQP8wCLcB/s1600/la%2Bstoria%2Bdi%2Btina%2B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790" y="1280259"/>
            <a:ext cx="8921930" cy="5268588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327" y="452718"/>
            <a:ext cx="9567508" cy="736002"/>
          </a:xfrm>
        </p:spPr>
        <p:txBody>
          <a:bodyPr/>
          <a:lstStyle/>
          <a:p>
            <a:r>
              <a:rPr lang="it-IT" sz="2800" dirty="0"/>
              <a:t>Raccontiamo la storia e facciamo lavorare i bambini</a:t>
            </a:r>
          </a:p>
        </p:txBody>
      </p:sp>
      <p:pic>
        <p:nvPicPr>
          <p:cNvPr id="2050" name="Picture 2" descr="https://3.bp.blogspot.com/-MOg9n0PuoTo/V3g9YlUv4AI/AAAAAAAABlE/UZAtKa5qJuE0pB_am8Z3p7QDHUkoUYA6gCLcB/s1600/la%2Bstoria%2Bdi%2Btina%2B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" y="1092652"/>
            <a:ext cx="10058400" cy="5386721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.bp.blogspot.com/-bTsUU9WKAO8/V3g9YYh7kbI/AAAAAAAABk8/3mrNfeWa_BQb6itSS3lPhJyzN9-fjQnfwCLcB/s1600/la%2Bstoria%2Bdi%2Btina%2B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718457"/>
            <a:ext cx="9966960" cy="5760719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2.bp.blogspot.com/-24z4iuFxJ54/V3g9aAgFOhI/AAAAAAAABlI/T12_vcMB0QkozncwNNT_Uu9ogBUu_COngCLcB/s1600/la%2Bstoria%2Bdi%2Btina%2B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70900"/>
            <a:ext cx="9614262" cy="5856026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1163" y="184929"/>
            <a:ext cx="11201900" cy="645100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Per scaricare le schede della storia vedere sito: Maestra linda</a:t>
            </a:r>
          </a:p>
          <a:p>
            <a:pPr marL="0" indent="0">
              <a:buNone/>
            </a:pPr>
            <a:r>
              <a:rPr lang="it-IT" dirty="0"/>
              <a:t> La storia di Tina</a:t>
            </a:r>
          </a:p>
          <a:p>
            <a:r>
              <a:rPr lang="it-IT" dirty="0"/>
              <a:t>Si possono effettuare insieme ai bambini altre attività in forma ludica ad es : giocare al robot telecomandato Vai vicino al televisore, mettiti sotto la sedia, posa la mano sopra al tavolo e così via</a:t>
            </a:r>
          </a:p>
          <a:p>
            <a:r>
              <a:rPr lang="it-IT" dirty="0"/>
              <a:t>Si possono scaricare altre schede sui concetti topologici e dare al bambino una consegna ben precisa tipo: colora il gatto che sta dentro al cesto</a:t>
            </a:r>
          </a:p>
          <a:p>
            <a:r>
              <a:rPr lang="it-IT" dirty="0"/>
              <a:t> il concetto di destra e sinistra invece lo lasciamo da parte lo riprenderemo il prossimo anno. </a:t>
            </a:r>
          </a:p>
          <a:p>
            <a:r>
              <a:rPr lang="it-IT" dirty="0"/>
              <a:t>Si possono trovare canzoncine sui concetti topologici </a:t>
            </a:r>
          </a:p>
          <a:p>
            <a:pPr marL="0" indent="0">
              <a:buNone/>
            </a:pPr>
            <a:r>
              <a:rPr lang="it-IT" dirty="0"/>
              <a:t>Sceglierne una e cantarla insieme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https://www.youtube.com/watch?v=_IK9uy6kuwM&amp;vl=it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(Su e giù canzoncina per lavarsi i denti)</a:t>
            </a:r>
          </a:p>
          <a:p>
            <a:pPr marL="0" indent="0">
              <a:buNone/>
            </a:pPr>
            <a:r>
              <a:rPr lang="it-IT" dirty="0">
                <a:hlinkClick r:id="rId3"/>
              </a:rPr>
              <a:t>https://www.youtube.com/watch?v=HAmvIPhRJuQ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(questo è un video carino sui concetti topologici)</a:t>
            </a:r>
          </a:p>
          <a:p>
            <a:pPr marL="0" indent="0">
              <a:buNone/>
            </a:pPr>
            <a:r>
              <a:rPr lang="it-IT" dirty="0">
                <a:hlinkClick r:id="rId4"/>
              </a:rPr>
              <a:t>https://www.youtube.com/watch?v=djf2j90sQmM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Questo è un cartone il  mondo di Bo sotto-sopra</a:t>
            </a:r>
          </a:p>
          <a:p>
            <a:pPr marL="0" indent="0" algn="ctr">
              <a:buNone/>
            </a:pP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Un bacio virtuale a tutti i bimbi grazie la maestra Laura</a:t>
            </a:r>
          </a:p>
          <a:p>
            <a:pPr marL="0" indent="0" algn="ctr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 descr="Risultato immagini per schede da colorare concetti topologic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44" y="2860767"/>
            <a:ext cx="3396344" cy="32315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ccia in giù 13"/>
          <p:cNvSpPr/>
          <p:nvPr/>
        </p:nvSpPr>
        <p:spPr>
          <a:xfrm rot="1168781">
            <a:off x="11268772" y="1961251"/>
            <a:ext cx="33887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6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214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Ione</vt:lpstr>
      <vt:lpstr>Scuola dell’infanzia i.c Petritoli bambini di 4 anni </vt:lpstr>
      <vt:lpstr>                                                       I concetti                topologici</vt:lpstr>
      <vt:lpstr>Per i genitori:</vt:lpstr>
      <vt:lpstr>   La storia di Tina la Tartarughina</vt:lpstr>
      <vt:lpstr>Raccontiamo la storia e facciamo lavorare i bambini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concetti topologici</dc:title>
  <dc:creator>laura febi</dc:creator>
  <cp:lastModifiedBy>Utente sconosciuto</cp:lastModifiedBy>
  <cp:revision>13</cp:revision>
  <dcterms:created xsi:type="dcterms:W3CDTF">2020-03-14T14:07:16Z</dcterms:created>
  <dcterms:modified xsi:type="dcterms:W3CDTF">2020-05-07T16:00:19Z</dcterms:modified>
</cp:coreProperties>
</file>